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42" autoAdjust="0"/>
  </p:normalViewPr>
  <p:slideViewPr>
    <p:cSldViewPr>
      <p:cViewPr varScale="1">
        <p:scale>
          <a:sx n="84" d="100"/>
          <a:sy n="84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AD79C-7ED8-4E24-902D-D71CB7472FF0}" type="datetimeFigureOut">
              <a:rPr lang="en-NZ" smtClean="0"/>
              <a:t>8/04/2014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84077-2A51-4F83-A6CF-87B2C64B2D6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58469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84077-2A51-4F83-A6CF-87B2C64B2D63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98400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3F73-B1DD-403D-B5E0-47BBDDB0D542}" type="datetimeFigureOut">
              <a:rPr lang="en-NZ" smtClean="0"/>
              <a:t>8/04/2014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A05D3-AD48-4CF0-BD03-A6F9B545BC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09842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3F73-B1DD-403D-B5E0-47BBDDB0D542}" type="datetimeFigureOut">
              <a:rPr lang="en-NZ" smtClean="0"/>
              <a:t>8/04/2014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A05D3-AD48-4CF0-BD03-A6F9B545BC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41496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3F73-B1DD-403D-B5E0-47BBDDB0D542}" type="datetimeFigureOut">
              <a:rPr lang="en-NZ" smtClean="0"/>
              <a:t>8/04/2014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A05D3-AD48-4CF0-BD03-A6F9B545BC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61746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3F73-B1DD-403D-B5E0-47BBDDB0D542}" type="datetimeFigureOut">
              <a:rPr lang="en-NZ" smtClean="0"/>
              <a:t>8/04/2014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A05D3-AD48-4CF0-BD03-A6F9B545BC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7909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3F73-B1DD-403D-B5E0-47BBDDB0D542}" type="datetimeFigureOut">
              <a:rPr lang="en-NZ" smtClean="0"/>
              <a:t>8/04/2014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A05D3-AD48-4CF0-BD03-A6F9B545BC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26451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3F73-B1DD-403D-B5E0-47BBDDB0D542}" type="datetimeFigureOut">
              <a:rPr lang="en-NZ" smtClean="0"/>
              <a:t>8/04/2014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A05D3-AD48-4CF0-BD03-A6F9B545BC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88455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3F73-B1DD-403D-B5E0-47BBDDB0D542}" type="datetimeFigureOut">
              <a:rPr lang="en-NZ" smtClean="0"/>
              <a:t>8/04/2014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A05D3-AD48-4CF0-BD03-A6F9B545BC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54918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3F73-B1DD-403D-B5E0-47BBDDB0D542}" type="datetimeFigureOut">
              <a:rPr lang="en-NZ" smtClean="0"/>
              <a:t>8/04/2014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A05D3-AD48-4CF0-BD03-A6F9B545BC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52304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3F73-B1DD-403D-B5E0-47BBDDB0D542}" type="datetimeFigureOut">
              <a:rPr lang="en-NZ" smtClean="0"/>
              <a:t>8/04/2014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A05D3-AD48-4CF0-BD03-A6F9B545BC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1774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3F73-B1DD-403D-B5E0-47BBDDB0D542}" type="datetimeFigureOut">
              <a:rPr lang="en-NZ" smtClean="0"/>
              <a:t>8/04/2014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A05D3-AD48-4CF0-BD03-A6F9B545BC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12015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3F73-B1DD-403D-B5E0-47BBDDB0D542}" type="datetimeFigureOut">
              <a:rPr lang="en-NZ" smtClean="0"/>
              <a:t>8/04/2014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A05D3-AD48-4CF0-BD03-A6F9B545BC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70406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E3F73-B1DD-403D-B5E0-47BBDDB0D542}" type="datetimeFigureOut">
              <a:rPr lang="en-NZ" smtClean="0"/>
              <a:t>8/04/2014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A05D3-AD48-4CF0-BD03-A6F9B545BC1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29548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0" y="548680"/>
            <a:ext cx="3427631" cy="257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48679"/>
            <a:ext cx="3427631" cy="257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95868"/>
            <a:ext cx="3427631" cy="257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3695867"/>
            <a:ext cx="3427631" cy="257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0"/>
            <a:ext cx="7964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b="1" u="sng" dirty="0" smtClean="0"/>
              <a:t>Detaching the Loader from the Tractor</a:t>
            </a:r>
            <a:endParaRPr lang="en-NZ" sz="24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39551" y="3119403"/>
            <a:ext cx="3427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1). Place </a:t>
            </a:r>
            <a:r>
              <a:rPr lang="en-NZ" sz="1200" dirty="0" smtClean="0"/>
              <a:t>Bucket </a:t>
            </a:r>
            <a:r>
              <a:rPr lang="en-NZ" sz="1200" dirty="0" smtClean="0"/>
              <a:t>Leading edge </a:t>
            </a:r>
            <a:r>
              <a:rPr lang="en-NZ" sz="1200" dirty="0" smtClean="0"/>
              <a:t>on the ground and position point ‘A’ 20cm to 30cm from the ground.</a:t>
            </a:r>
            <a:endParaRPr lang="en-NZ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3105834"/>
            <a:ext cx="3427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2). Lower </a:t>
            </a:r>
            <a:r>
              <a:rPr lang="en-NZ" sz="1200" dirty="0" smtClean="0"/>
              <a:t>and adjust Support </a:t>
            </a:r>
            <a:r>
              <a:rPr lang="en-NZ" sz="1200" dirty="0"/>
              <a:t>L</a:t>
            </a:r>
            <a:r>
              <a:rPr lang="en-NZ" sz="1200" dirty="0" smtClean="0"/>
              <a:t>egs to touch the ground.</a:t>
            </a:r>
            <a:endParaRPr lang="en-NZ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6287755"/>
            <a:ext cx="3427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3). Move </a:t>
            </a:r>
            <a:r>
              <a:rPr lang="en-NZ" sz="1200" dirty="0" smtClean="0"/>
              <a:t>the safety Lock </a:t>
            </a:r>
            <a:r>
              <a:rPr lang="en-NZ" sz="1200" dirty="0"/>
              <a:t>P</a:t>
            </a:r>
            <a:r>
              <a:rPr lang="en-NZ" sz="1200" dirty="0" smtClean="0"/>
              <a:t>in from the Green position.</a:t>
            </a:r>
            <a:endParaRPr lang="en-NZ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068286" y="6302150"/>
            <a:ext cx="3427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4). Lock </a:t>
            </a:r>
            <a:r>
              <a:rPr lang="en-NZ" sz="1200" dirty="0" smtClean="0"/>
              <a:t>the </a:t>
            </a:r>
            <a:r>
              <a:rPr lang="en-NZ" sz="1200" dirty="0"/>
              <a:t>S</a:t>
            </a:r>
            <a:r>
              <a:rPr lang="en-NZ" sz="1200" dirty="0" smtClean="0"/>
              <a:t>afety </a:t>
            </a:r>
            <a:r>
              <a:rPr lang="en-NZ" sz="1200" dirty="0"/>
              <a:t>L</a:t>
            </a:r>
            <a:r>
              <a:rPr lang="en-NZ" sz="1200" dirty="0" smtClean="0"/>
              <a:t>ock Pin in the Red position.</a:t>
            </a:r>
            <a:endParaRPr lang="en-NZ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871700" y="2110289"/>
            <a:ext cx="8280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200" dirty="0" smtClean="0">
                <a:solidFill>
                  <a:srgbClr val="FFFF00"/>
                </a:solidFill>
              </a:rPr>
              <a:t>Point ‘A’</a:t>
            </a:r>
            <a:endParaRPr lang="en-NZ" sz="1200" dirty="0">
              <a:solidFill>
                <a:srgbClr val="FFFF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1691680" y="2248788"/>
            <a:ext cx="360040" cy="1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132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39047"/>
            <a:ext cx="3427631" cy="257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099" y="3571435"/>
            <a:ext cx="3427631" cy="257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241" y="539047"/>
            <a:ext cx="3427630" cy="257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574282"/>
            <a:ext cx="3427631" cy="257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3" y="3109770"/>
            <a:ext cx="3427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5). Release </a:t>
            </a:r>
            <a:r>
              <a:rPr lang="en-NZ" sz="1200" dirty="0" smtClean="0"/>
              <a:t>the Hand </a:t>
            </a:r>
            <a:r>
              <a:rPr lang="en-NZ" sz="1200" dirty="0"/>
              <a:t>B</a:t>
            </a:r>
            <a:r>
              <a:rPr lang="en-NZ" sz="1200" dirty="0" smtClean="0"/>
              <a:t>rake. </a:t>
            </a:r>
            <a:r>
              <a:rPr lang="en-NZ" sz="1200" dirty="0" smtClean="0"/>
              <a:t>Crowd </a:t>
            </a:r>
            <a:r>
              <a:rPr lang="en-NZ" sz="1200" dirty="0" smtClean="0"/>
              <a:t>the Joystick back until the Loader detaches from the Tractor.</a:t>
            </a:r>
            <a:endParaRPr lang="en-NZ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047241" y="6156117"/>
            <a:ext cx="3427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/>
              <a:t>8</a:t>
            </a:r>
            <a:r>
              <a:rPr lang="en-NZ" sz="1200" dirty="0" smtClean="0"/>
              <a:t>). The Loader is now completely detached </a:t>
            </a:r>
            <a:r>
              <a:rPr lang="en-NZ" sz="1200" dirty="0" smtClean="0"/>
              <a:t>from </a:t>
            </a:r>
            <a:r>
              <a:rPr lang="en-NZ" sz="1200" dirty="0" smtClean="0"/>
              <a:t>Frame and the Tractor is ready to be driven away. </a:t>
            </a:r>
            <a:endParaRPr lang="en-NZ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047240" y="3116290"/>
            <a:ext cx="3421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/>
              <a:t>6</a:t>
            </a:r>
            <a:r>
              <a:rPr lang="en-NZ" sz="1200" dirty="0" smtClean="0"/>
              <a:t>). Engage </a:t>
            </a:r>
            <a:r>
              <a:rPr lang="en-NZ" sz="1200" dirty="0" smtClean="0"/>
              <a:t>the Hand Brake and Switch the Engine Off. Release the Hydraulic pressure from the Valve.</a:t>
            </a:r>
            <a:endParaRPr lang="en-NZ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39769" y="6156117"/>
            <a:ext cx="3427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/>
              <a:t>7</a:t>
            </a:r>
            <a:r>
              <a:rPr lang="en-NZ" sz="1200" dirty="0" smtClean="0"/>
              <a:t>). Disconnect </a:t>
            </a:r>
            <a:r>
              <a:rPr lang="en-NZ" sz="1200" dirty="0" smtClean="0"/>
              <a:t>the Hydraulic Quick Release Valve and Third Service Plug.</a:t>
            </a:r>
            <a:endParaRPr lang="en-NZ" sz="1200" dirty="0"/>
          </a:p>
        </p:txBody>
      </p:sp>
    </p:spTree>
    <p:extLst>
      <p:ext uri="{BB962C8B-B14F-4D97-AF65-F5344CB8AC3E}">
        <p14:creationId xmlns:p14="http://schemas.microsoft.com/office/powerpoint/2010/main" val="49246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43" y="3569696"/>
            <a:ext cx="3427631" cy="257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143" y="3569696"/>
            <a:ext cx="3427630" cy="257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43" y="522644"/>
            <a:ext cx="3427631" cy="2570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597" y="522644"/>
            <a:ext cx="3427631" cy="257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4913" y="27856"/>
            <a:ext cx="7958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b="1" u="sng" dirty="0" smtClean="0"/>
              <a:t>Attaching the Loader to the Tractor</a:t>
            </a:r>
            <a:endParaRPr lang="en-NZ" sz="24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545125" y="3106518"/>
            <a:ext cx="3427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9). Position </a:t>
            </a:r>
            <a:r>
              <a:rPr lang="en-NZ" sz="1200" dirty="0" smtClean="0"/>
              <a:t>Tractor in the Centre of the Loader.</a:t>
            </a:r>
            <a:endParaRPr lang="en-NZ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5085597" y="3083009"/>
            <a:ext cx="3427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10). Connect </a:t>
            </a:r>
            <a:r>
              <a:rPr lang="en-NZ" sz="1200" dirty="0" smtClean="0"/>
              <a:t>the Hydraulic Quick Release Valve and Third Service Plug.</a:t>
            </a:r>
            <a:endParaRPr lang="en-NZ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46543" y="6109458"/>
            <a:ext cx="3427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11). Place </a:t>
            </a:r>
            <a:r>
              <a:rPr lang="en-NZ" sz="1200" dirty="0" smtClean="0"/>
              <a:t>the Safety Lock Pin in the Central Position.</a:t>
            </a:r>
            <a:endParaRPr lang="en-NZ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071356" y="6115397"/>
            <a:ext cx="34274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12). Release </a:t>
            </a:r>
            <a:r>
              <a:rPr lang="en-NZ" sz="1200" dirty="0" smtClean="0"/>
              <a:t>the Hand Brake. Crowd the Joystick Forward until the Loader Drops into place and the Safety Lock Pins click into Position.</a:t>
            </a:r>
          </a:p>
          <a:p>
            <a:r>
              <a:rPr lang="en-NZ" sz="1200" dirty="0" smtClean="0"/>
              <a:t> </a:t>
            </a:r>
            <a:endParaRPr lang="en-NZ" sz="1200" dirty="0"/>
          </a:p>
        </p:txBody>
      </p:sp>
    </p:spTree>
    <p:extLst>
      <p:ext uri="{BB962C8B-B14F-4D97-AF65-F5344CB8AC3E}">
        <p14:creationId xmlns:p14="http://schemas.microsoft.com/office/powerpoint/2010/main" val="402682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24201"/>
            <a:ext cx="3400896" cy="2550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19135"/>
            <a:ext cx="3400896" cy="2550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46145"/>
            <a:ext cx="3423356" cy="256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52965"/>
            <a:ext cx="3427631" cy="257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2012" y="3074873"/>
            <a:ext cx="3400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13). Check </a:t>
            </a:r>
            <a:r>
              <a:rPr lang="en-NZ" sz="1200" dirty="0" smtClean="0"/>
              <a:t>the Safety Lock Pin has dropped into the Green Position.</a:t>
            </a:r>
            <a:endParaRPr lang="en-NZ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5076056" y="3069807"/>
            <a:ext cx="3400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14). Ensure </a:t>
            </a:r>
            <a:r>
              <a:rPr lang="en-NZ" sz="1200" dirty="0" smtClean="0"/>
              <a:t>the Safety Lock Pin is Locked in the </a:t>
            </a:r>
            <a:r>
              <a:rPr lang="en-NZ" sz="1200" dirty="0" smtClean="0"/>
              <a:t>Green </a:t>
            </a:r>
            <a:r>
              <a:rPr lang="en-NZ" sz="1200" dirty="0" smtClean="0"/>
              <a:t>Position.</a:t>
            </a:r>
            <a:endParaRPr lang="en-NZ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50782" y="6123688"/>
            <a:ext cx="3400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15). Raise </a:t>
            </a:r>
            <a:r>
              <a:rPr lang="en-NZ" sz="1200" dirty="0" smtClean="0"/>
              <a:t>the Loader to clear the Support Legs from the ground and Stow the Support Legs away.</a:t>
            </a:r>
            <a:endParaRPr lang="en-NZ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085480" y="6113662"/>
            <a:ext cx="3400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200" dirty="0" smtClean="0"/>
              <a:t>16). The </a:t>
            </a:r>
            <a:r>
              <a:rPr lang="en-NZ" sz="1200" dirty="0" smtClean="0"/>
              <a:t>Loader is now Safely Attached and ready for use.</a:t>
            </a:r>
            <a:endParaRPr lang="en-NZ" sz="1200" dirty="0"/>
          </a:p>
        </p:txBody>
      </p:sp>
    </p:spTree>
    <p:extLst>
      <p:ext uri="{BB962C8B-B14F-4D97-AF65-F5344CB8AC3E}">
        <p14:creationId xmlns:p14="http://schemas.microsoft.com/office/powerpoint/2010/main" val="102699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271</Words>
  <Application>Microsoft Office PowerPoint</Application>
  <PresentationFormat>On-screen Show (4:3)</PresentationFormat>
  <Paragraphs>21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Brown</dc:creator>
  <cp:lastModifiedBy>Chris Brown</cp:lastModifiedBy>
  <cp:revision>17</cp:revision>
  <cp:lastPrinted>2014-04-07T23:01:27Z</cp:lastPrinted>
  <dcterms:created xsi:type="dcterms:W3CDTF">2014-04-07T21:37:18Z</dcterms:created>
  <dcterms:modified xsi:type="dcterms:W3CDTF">2014-04-08T04:13:08Z</dcterms:modified>
</cp:coreProperties>
</file>